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9"/>
  </p:notesMasterIdLst>
  <p:sldIdLst>
    <p:sldId id="257" r:id="rId3"/>
    <p:sldId id="270" r:id="rId4"/>
    <p:sldId id="261" r:id="rId5"/>
    <p:sldId id="283" r:id="rId6"/>
    <p:sldId id="286" r:id="rId7"/>
    <p:sldId id="319" r:id="rId8"/>
    <p:sldId id="318" r:id="rId9"/>
    <p:sldId id="320" r:id="rId10"/>
    <p:sldId id="300" r:id="rId11"/>
    <p:sldId id="301" r:id="rId12"/>
    <p:sldId id="303" r:id="rId13"/>
    <p:sldId id="311" r:id="rId14"/>
    <p:sldId id="312" r:id="rId15"/>
    <p:sldId id="308" r:id="rId16"/>
    <p:sldId id="309" r:id="rId17"/>
    <p:sldId id="315" r:id="rId18"/>
    <p:sldId id="316" r:id="rId19"/>
    <p:sldId id="306" r:id="rId20"/>
    <p:sldId id="305" r:id="rId21"/>
    <p:sldId id="313" r:id="rId22"/>
    <p:sldId id="314" r:id="rId23"/>
    <p:sldId id="310" r:id="rId24"/>
    <p:sldId id="307" r:id="rId25"/>
    <p:sldId id="317" r:id="rId26"/>
    <p:sldId id="304" r:id="rId27"/>
    <p:sldId id="267" r:id="rId28"/>
  </p:sldIdLst>
  <p:sldSz cx="12192000" cy="6858000"/>
  <p:notesSz cx="7104063" cy="10234613"/>
  <p:embeddedFontLst>
    <p:embeddedFont>
      <p:font typeface="맑은 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="" xmlns:p15="http://schemas.microsoft.com/office/powerpoint/2012/main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xmlns="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xmlns="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xmlns="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xmlns="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xmlns="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xmlns="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2908168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데이터 수집 및 </a:t>
                </a:r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69415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19125" y="2190750"/>
            <a:ext cx="10858501" cy="2838450"/>
            <a:chOff x="571500" y="2047875"/>
            <a:chExt cx="10858501" cy="2838450"/>
          </a:xfrm>
        </p:grpSpPr>
        <p:sp>
          <p:nvSpPr>
            <p:cNvPr id="17" name="직사각형 16"/>
            <p:cNvSpPr/>
            <p:nvPr/>
          </p:nvSpPr>
          <p:spPr>
            <a:xfrm>
              <a:off x="571500" y="2143125"/>
              <a:ext cx="1428750" cy="250507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Client</a:t>
              </a:r>
            </a:p>
            <a:p>
              <a:pPr algn="ctr"/>
              <a:r>
                <a:rPr lang="en-US" altLang="ko-KR" dirty="0" smtClean="0"/>
                <a:t>(browser)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 rot="10800000">
              <a:off x="2686499" y="2105024"/>
              <a:ext cx="856800" cy="1695351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dirty="0" smtClean="0"/>
                <a:t>Dispatcher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53125" y="2066926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(Servlet)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 rot="16200000">
              <a:off x="3824290" y="2514600"/>
              <a:ext cx="1695448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Controller</a:t>
              </a:r>
            </a:p>
            <a:p>
              <a:pPr algn="ctr"/>
              <a:r>
                <a:rPr lang="en-US" altLang="ko-KR" dirty="0" smtClean="0"/>
                <a:t> URL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Mapping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943600" y="3790950"/>
              <a:ext cx="1248381" cy="85725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</a:p>
            <a:p>
              <a:pPr algn="ctr"/>
              <a:r>
                <a:rPr lang="en-US" altLang="ko-KR" dirty="0" smtClean="0"/>
                <a:t>(JSP)</a:t>
              </a:r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39024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Service</a:t>
              </a:r>
              <a:endParaRPr lang="en-US" altLang="ko-KR" b="1" dirty="0" smtClean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924925" y="2066925"/>
              <a:ext cx="1247775" cy="85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DAO</a:t>
              </a:r>
            </a:p>
          </p:txBody>
        </p:sp>
        <p:sp>
          <p:nvSpPr>
            <p:cNvPr id="25" name="원통 24"/>
            <p:cNvSpPr/>
            <p:nvPr/>
          </p:nvSpPr>
          <p:spPr>
            <a:xfrm>
              <a:off x="10610851" y="4200525"/>
              <a:ext cx="819150" cy="685800"/>
            </a:xfrm>
            <a:prstGeom prst="can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</a:t>
              </a:r>
              <a:endParaRPr lang="ko-KR" altLang="en-US" dirty="0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rot="10800000">
              <a:off x="2028827" y="4352925"/>
              <a:ext cx="3848098" cy="1588"/>
            </a:xfrm>
            <a:prstGeom prst="straightConnector1">
              <a:avLst/>
            </a:prstGeom>
            <a:ln>
              <a:solidFill>
                <a:srgbClr val="40404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51"/>
            <p:cNvGrpSpPr/>
            <p:nvPr/>
          </p:nvGrpSpPr>
          <p:grpSpPr>
            <a:xfrm>
              <a:off x="1962150" y="2628900"/>
              <a:ext cx="715260" cy="315913"/>
              <a:chOff x="1962150" y="2628900"/>
              <a:chExt cx="715260" cy="315913"/>
            </a:xfrm>
          </p:grpSpPr>
          <p:cxnSp>
            <p:nvCxnSpPr>
              <p:cNvPr id="41" name="직선 화살표 연결선 40"/>
              <p:cNvCxnSpPr/>
              <p:nvPr/>
            </p:nvCxnSpPr>
            <p:spPr>
              <a:xfrm>
                <a:off x="2057400" y="2943225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1962150" y="2628900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924050" y="4391025"/>
              <a:ext cx="78579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Response</a:t>
              </a:r>
              <a:endParaRPr lang="ko-KR" altLang="en-US" sz="1000" b="1" dirty="0"/>
            </a:p>
          </p:txBody>
        </p:sp>
        <p:grpSp>
          <p:nvGrpSpPr>
            <p:cNvPr id="30" name="그룹 42"/>
            <p:cNvGrpSpPr/>
            <p:nvPr/>
          </p:nvGrpSpPr>
          <p:grpSpPr>
            <a:xfrm>
              <a:off x="3543300" y="2628900"/>
              <a:ext cx="715260" cy="315913"/>
              <a:chOff x="3657600" y="2105025"/>
              <a:chExt cx="715260" cy="315913"/>
            </a:xfrm>
          </p:grpSpPr>
          <p:cxnSp>
            <p:nvCxnSpPr>
              <p:cNvPr id="39" name="직선 화살표 연결선 38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grpSp>
          <p:nvGrpSpPr>
            <p:cNvPr id="31" name="그룹 43"/>
            <p:cNvGrpSpPr/>
            <p:nvPr/>
          </p:nvGrpSpPr>
          <p:grpSpPr>
            <a:xfrm>
              <a:off x="5162550" y="2047875"/>
              <a:ext cx="715260" cy="315913"/>
              <a:chOff x="3657600" y="2105025"/>
              <a:chExt cx="715260" cy="315913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3752850" y="2419350"/>
                <a:ext cx="495300" cy="1588"/>
              </a:xfrm>
              <a:prstGeom prst="straightConnector1">
                <a:avLst/>
              </a:prstGeom>
              <a:ln>
                <a:solidFill>
                  <a:srgbClr val="40404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657600" y="2105025"/>
                <a:ext cx="7152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smtClean="0"/>
                  <a:t>Request</a:t>
                </a:r>
                <a:endParaRPr lang="ko-KR" altLang="en-US" sz="1050" b="1" dirty="0"/>
              </a:p>
            </p:txBody>
          </p:sp>
        </p:grpSp>
        <p:cxnSp>
          <p:nvCxnSpPr>
            <p:cNvPr id="32" name="직선 화살표 연결선 31"/>
            <p:cNvCxnSpPr/>
            <p:nvPr/>
          </p:nvCxnSpPr>
          <p:spPr>
            <a:xfrm rot="5400000">
              <a:off x="6219825" y="3371850"/>
              <a:ext cx="742950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9" idx="3"/>
              <a:endCxn id="22" idx="1"/>
            </p:cNvCxnSpPr>
            <p:nvPr/>
          </p:nvCxnSpPr>
          <p:spPr>
            <a:xfrm flipV="1">
              <a:off x="7201506" y="2495325"/>
              <a:ext cx="237518" cy="226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2" idx="3"/>
              <a:endCxn id="23" idx="1"/>
            </p:cNvCxnSpPr>
            <p:nvPr/>
          </p:nvCxnSpPr>
          <p:spPr>
            <a:xfrm>
              <a:off x="8686799" y="2495325"/>
              <a:ext cx="238126" cy="1588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23" idx="2"/>
              <a:endCxn id="25" idx="1"/>
            </p:cNvCxnSpPr>
            <p:nvPr/>
          </p:nvCxnSpPr>
          <p:spPr>
            <a:xfrm rot="16200000" flipH="1">
              <a:off x="9646219" y="2826318"/>
              <a:ext cx="1276800" cy="1471613"/>
            </a:xfrm>
            <a:prstGeom prst="straightConnector1">
              <a:avLst/>
            </a:prstGeom>
            <a:ln>
              <a:solidFill>
                <a:srgbClr val="40404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0001250" y="3257551"/>
              <a:ext cx="942975" cy="590549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Model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49943" y="1172304"/>
            <a:ext cx="1854931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MVC 2 Model |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데이터 수집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38" y="1706323"/>
            <a:ext cx="6595593" cy="44555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22222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04" y="1706324"/>
            <a:ext cx="7018844" cy="44802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782</Words>
  <Application>Microsoft Office PowerPoint</Application>
  <PresentationFormat>사용자 지정</PresentationFormat>
  <Paragraphs>196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244</cp:revision>
  <cp:lastPrinted>2020-04-15T10:59:57Z</cp:lastPrinted>
  <dcterms:created xsi:type="dcterms:W3CDTF">2017-11-24T11:22:27Z</dcterms:created>
  <dcterms:modified xsi:type="dcterms:W3CDTF">2020-05-25T01:25:19Z</dcterms:modified>
</cp:coreProperties>
</file>